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90" r:id="rId8"/>
    <p:sldId id="256" r:id="rId9"/>
    <p:sldId id="274" r:id="rId10"/>
    <p:sldId id="284" r:id="rId11"/>
    <p:sldId id="257" r:id="rId12"/>
    <p:sldId id="268" r:id="rId13"/>
    <p:sldId id="258" r:id="rId14"/>
    <p:sldId id="276" r:id="rId15"/>
    <p:sldId id="278" r:id="rId16"/>
    <p:sldId id="288" r:id="rId17"/>
    <p:sldId id="275" r:id="rId18"/>
    <p:sldId id="267" r:id="rId19"/>
    <p:sldId id="286" r:id="rId20"/>
    <p:sldId id="259" r:id="rId21"/>
    <p:sldId id="260" r:id="rId22"/>
    <p:sldId id="261" r:id="rId23"/>
    <p:sldId id="263" r:id="rId24"/>
    <p:sldId id="265" r:id="rId25"/>
    <p:sldId id="270" r:id="rId26"/>
    <p:sldId id="269" r:id="rId27"/>
    <p:sldId id="289" r:id="rId28"/>
    <p:sldId id="271" r:id="rId29"/>
    <p:sldId id="287" r:id="rId30"/>
    <p:sldId id="279" r:id="rId31"/>
    <p:sldId id="280" r:id="rId32"/>
    <p:sldId id="281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52E"/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6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.</a:t>
                </a:r>
              </a:p>
              <a:p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1679846"/>
                <a:ext cx="258452" cy="923330"/>
              </a:xfrm>
              <a:prstGeom prst="rect">
                <a:avLst/>
              </a:prstGeom>
              <a:blipFill>
                <a:blip r:embed="rId13"/>
                <a:stretch>
                  <a:fillRect l="-21429" r="-1428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8362" y="1068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45231" y="7871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1459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516852" y="2507111"/>
            <a:ext cx="173359" cy="286304"/>
          </a:xfrm>
          <a:prstGeom prst="downArrow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sp>
        <p:nvSpPr>
          <p:cNvPr id="75" name="Oval 74"/>
          <p:cNvSpPr/>
          <p:nvPr/>
        </p:nvSpPr>
        <p:spPr>
          <a:xfrm>
            <a:off x="1334813" y="14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9" name="Oval 88"/>
          <p:cNvSpPr/>
          <p:nvPr/>
        </p:nvSpPr>
        <p:spPr>
          <a:xfrm>
            <a:off x="5984833" y="11594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90" name="Oval 89"/>
          <p:cNvSpPr/>
          <p:nvPr/>
        </p:nvSpPr>
        <p:spPr>
          <a:xfrm>
            <a:off x="1289550" y="282208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6175" y="138135"/>
            <a:ext cx="923214" cy="6745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57650" y="5"/>
            <a:ext cx="4580828" cy="3227990"/>
            <a:chOff x="1797906" y="0"/>
            <a:chExt cx="4580828" cy="32279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"/>
            <a:stretch/>
          </p:blipFill>
          <p:spPr>
            <a:xfrm>
              <a:off x="1797906" y="0"/>
              <a:ext cx="4560795" cy="32279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006689" y="879508"/>
              <a:ext cx="1422312" cy="14620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35724" y="2933556"/>
              <a:ext cx="4543010" cy="2944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2343" y="743702"/>
              <a:ext cx="18525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Remote server’s certificate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(Downstream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7074" y="2258493"/>
              <a:ext cx="245695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Certificate of the Bridge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(Upstream channel)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7916" y="357730"/>
              <a:ext cx="352170" cy="185352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lbow Connector 10"/>
          <p:cNvCxnSpPr>
            <a:stCxn id="8" idx="2"/>
            <a:endCxn id="5" idx="1"/>
          </p:cNvCxnSpPr>
          <p:nvPr/>
        </p:nvCxnSpPr>
        <p:spPr>
          <a:xfrm rot="16200000" flipH="1">
            <a:off x="418161" y="862289"/>
            <a:ext cx="797893" cy="69865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32387" y="1167332"/>
            <a:ext cx="1121972" cy="1158332"/>
            <a:chOff x="4379857" y="2569029"/>
            <a:chExt cx="1121972" cy="11583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30089" y="335802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588745" y="1906906"/>
            <a:ext cx="234364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6" idx="3"/>
          </p:cNvCxnSpPr>
          <p:nvPr/>
        </p:nvCxnSpPr>
        <p:spPr>
          <a:xfrm rot="5400000">
            <a:off x="5237158" y="2559818"/>
            <a:ext cx="822280" cy="21964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6" idx="1"/>
          </p:cNvCxnSpPr>
          <p:nvPr/>
        </p:nvCxnSpPr>
        <p:spPr>
          <a:xfrm rot="10800000">
            <a:off x="241248" y="812668"/>
            <a:ext cx="754221" cy="226811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81566" y="147468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3883386" y="18075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5659820" y="250393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43698" y="295827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706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494" y="3570433"/>
            <a:ext cx="11297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Host’s view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243629" y="3580664"/>
            <a:ext cx="2443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User’s view on the monitor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722278" y="16830"/>
            <a:ext cx="1625488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280035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81669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64576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25817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32635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353925" y="6783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22208" y="578073"/>
            <a:ext cx="300070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9813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134748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17833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5393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110139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1092" y="121797"/>
            <a:ext cx="150303" cy="970312"/>
          </a:xfrm>
          <a:prstGeom prst="rect">
            <a:avLst/>
          </a:prstGeom>
          <a:solidFill>
            <a:srgbClr val="F0652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0" y="32327"/>
            <a:ext cx="460381" cy="460381"/>
          </a:xfrm>
          <a:prstGeom prst="rect">
            <a:avLst/>
          </a:prstGeom>
        </p:spPr>
      </p:pic>
      <p:sp>
        <p:nvSpPr>
          <p:cNvPr id="3" name="Left-Right Arrow 2"/>
          <p:cNvSpPr/>
          <p:nvPr/>
        </p:nvSpPr>
        <p:spPr>
          <a:xfrm>
            <a:off x="2180857" y="279769"/>
            <a:ext cx="2476551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2171324" y="650501"/>
            <a:ext cx="1011628" cy="194226"/>
          </a:xfrm>
          <a:prstGeom prst="leftRightArrow">
            <a:avLst/>
          </a:prstGeom>
          <a:solidFill>
            <a:schemeClr val="bg2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21335" y="889277"/>
            <a:ext cx="910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IO driver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844822" y="1058554"/>
            <a:ext cx="253314" cy="0"/>
          </a:xfrm>
          <a:prstGeom prst="straightConnector1">
            <a:avLst/>
          </a:prstGeom>
          <a:ln w="19050">
            <a:solidFill>
              <a:srgbClr val="F065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41415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41415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671" y="226166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716550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553544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427083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8" b="18342"/>
          <a:stretch/>
        </p:blipFill>
        <p:spPr>
          <a:xfrm>
            <a:off x="847580" y="573105"/>
            <a:ext cx="3211615" cy="1315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5441529" y="3029555"/>
            <a:ext cx="717816" cy="67128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21168" y="1808464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7309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808464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59449" y="3032711"/>
            <a:ext cx="1615914" cy="610914"/>
            <a:chOff x="3298986" y="4564117"/>
            <a:chExt cx="1615914" cy="610914"/>
          </a:xfrm>
        </p:grpSpPr>
        <p:sp>
          <p:nvSpPr>
            <p:cNvPr id="18" name="Rounded Rectangle 17"/>
            <p:cNvSpPr/>
            <p:nvPr/>
          </p:nvSpPr>
          <p:spPr>
            <a:xfrm>
              <a:off x="3298986" y="4564117"/>
              <a:ext cx="1615914" cy="610914"/>
            </a:xfrm>
            <a:prstGeom prst="roundRect">
              <a:avLst>
                <a:gd name="adj" fmla="val 10215"/>
              </a:avLst>
            </a:prstGeom>
            <a:solidFill>
              <a:srgbClr val="F7F7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9" b="14612"/>
            <a:stretch/>
          </p:blipFill>
          <p:spPr>
            <a:xfrm>
              <a:off x="3369879" y="4637379"/>
              <a:ext cx="666168" cy="471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49" b="9916"/>
            <a:stretch/>
          </p:blipFill>
          <p:spPr>
            <a:xfrm>
              <a:off x="4278311" y="4643663"/>
              <a:ext cx="579243" cy="464756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2161131" y="626405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567406" y="2799270"/>
            <a:ext cx="1275868" cy="233441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799270"/>
            <a:ext cx="1159444" cy="230285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772080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811071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143676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959471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01006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848700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269602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245272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843274" y="3102331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77" y="1104701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0547" y="1492012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666919">
            <a:off x="4585923" y="254043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998152">
            <a:off x="2555352" y="2586209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AutoShape 4" descr="Cloud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01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20772</TotalTime>
  <Words>853</Words>
  <Application>Microsoft Office PowerPoint</Application>
  <PresentationFormat>Widescreen</PresentationFormat>
  <Paragraphs>398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224</cp:revision>
  <dcterms:created xsi:type="dcterms:W3CDTF">2018-09-21T13:29:07Z</dcterms:created>
  <dcterms:modified xsi:type="dcterms:W3CDTF">2019-05-21T12:46:59Z</dcterms:modified>
</cp:coreProperties>
</file>